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51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D10C21-83F3-46BE-BA84-703EF2B9431A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74BCF0B-F27D-4516-A9F5-A8FB62B760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64000" cy="2059940"/>
          </a:xfrm>
        </p:spPr>
        <p:txBody>
          <a:bodyPr/>
          <a:lstStyle/>
          <a:p>
            <a:r>
              <a:rPr lang="en-US" sz="3200" dirty="0" smtClean="0"/>
              <a:t>Sept. </a:t>
            </a:r>
            <a:r>
              <a:rPr lang="en-US" sz="3200" dirty="0" smtClean="0"/>
              <a:t>13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English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72922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Agenda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2020824"/>
            <a:ext cx="8686800" cy="4075176"/>
          </a:xfrm>
        </p:spPr>
        <p:txBody>
          <a:bodyPr/>
          <a:lstStyle/>
          <a:p>
            <a:r>
              <a:rPr lang="en-US" sz="3200" dirty="0" smtClean="0"/>
              <a:t>Writing Warm-up</a:t>
            </a:r>
          </a:p>
          <a:p>
            <a:r>
              <a:rPr lang="en-US" sz="3200" dirty="0" smtClean="0"/>
              <a:t>Autobiographies from disc</a:t>
            </a:r>
          </a:p>
          <a:p>
            <a:r>
              <a:rPr lang="en-US" sz="3200" dirty="0" smtClean="0"/>
              <a:t>homework</a:t>
            </a:r>
          </a:p>
          <a:p>
            <a:endParaRPr lang="en-US" sz="320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464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Warm-up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Writing warm-up: Respond to the following video. Thoughts, feelings, emotions, etc.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08322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Disc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9728099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</TotalTime>
  <Words>32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English</vt:lpstr>
      <vt:lpstr>Agenda</vt:lpstr>
      <vt:lpstr>Writing Warm-up</vt:lpstr>
      <vt:lpstr>Assignment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6</cp:revision>
  <dcterms:created xsi:type="dcterms:W3CDTF">2011-09-06T20:05:44Z</dcterms:created>
  <dcterms:modified xsi:type="dcterms:W3CDTF">2011-09-13T17:26:57Z</dcterms:modified>
</cp:coreProperties>
</file>